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8" r:id="rId1"/>
  </p:sldMasterIdLst>
  <p:notesMasterIdLst>
    <p:notesMasterId r:id="rId3"/>
  </p:notesMasterIdLst>
  <p:sldIdLst>
    <p:sldId id="256" r:id="rId2"/>
  </p:sldIdLst>
  <p:sldSz cx="42803763" cy="3027521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AC7"/>
    <a:srgbClr val="7B7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E22A2B3-7159-46F7-B00B-0E7C5C460B0B}">
  <a:tblStyle styleId="{1E22A2B3-7159-46F7-B00B-0E7C5C460B0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>
        <p:scale>
          <a:sx n="70" d="100"/>
          <a:sy n="70" d="100"/>
        </p:scale>
        <p:origin x="144" y="-7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76" name="Google Shape;7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6475" y="685800"/>
            <a:ext cx="48450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>
            <a:spLocks noGrp="1"/>
          </p:cNvSpPr>
          <p:nvPr>
            <p:ph type="title"/>
          </p:nvPr>
        </p:nvSpPr>
        <p:spPr>
          <a:xfrm>
            <a:off x="7286624" y="668908"/>
            <a:ext cx="34547176" cy="1588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8400" b="0" i="0" cap="all" baseline="0">
                <a:solidFill>
                  <a:srgbClr val="002AC7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796520" y="628650"/>
            <a:ext cx="31837746" cy="2557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424"/>
              <a:buFont typeface="Calibri"/>
              <a:buNone/>
              <a:defRPr sz="194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6F59690-1207-D141-A8C9-1A98512F464A}"/>
              </a:ext>
            </a:extLst>
          </p:cNvPr>
          <p:cNvSpPr/>
          <p:nvPr userDrawn="1"/>
        </p:nvSpPr>
        <p:spPr>
          <a:xfrm>
            <a:off x="-1" y="29991815"/>
            <a:ext cx="42803763" cy="377876"/>
          </a:xfrm>
          <a:prstGeom prst="rect">
            <a:avLst/>
          </a:prstGeom>
          <a:solidFill>
            <a:srgbClr val="2733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2F1F4B5-ADC6-934F-B9A6-9790B64920D4}"/>
              </a:ext>
            </a:extLst>
          </p:cNvPr>
          <p:cNvGrpSpPr/>
          <p:nvPr userDrawn="1"/>
        </p:nvGrpSpPr>
        <p:grpSpPr>
          <a:xfrm>
            <a:off x="29640760" y="-4082622"/>
            <a:ext cx="16169439" cy="11980439"/>
            <a:chOff x="7712708" y="-1278444"/>
            <a:chExt cx="5895638" cy="4368261"/>
          </a:xfrm>
        </p:grpSpPr>
        <p:sp>
          <p:nvSpPr>
            <p:cNvPr id="20" name="Isosceles Triangle 7">
              <a:extLst>
                <a:ext uri="{FF2B5EF4-FFF2-40B4-BE49-F238E27FC236}">
                  <a16:creationId xmlns:a16="http://schemas.microsoft.com/office/drawing/2014/main" id="{A49292AE-BE43-934D-8887-3B6B62EE97ED}"/>
                </a:ext>
              </a:extLst>
            </p:cNvPr>
            <p:cNvSpPr/>
            <p:nvPr userDrawn="1"/>
          </p:nvSpPr>
          <p:spPr>
            <a:xfrm rot="1098659">
              <a:off x="7712708" y="-1278444"/>
              <a:ext cx="3810000" cy="1849120"/>
            </a:xfrm>
            <a:prstGeom prst="triangle">
              <a:avLst/>
            </a:prstGeom>
            <a:solidFill>
              <a:srgbClr val="28389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Arial" panose="020B0604020202020204" pitchFamily="34" charset="0"/>
              </a:endParaRPr>
            </a:p>
          </p:txBody>
        </p:sp>
        <p:sp>
          <p:nvSpPr>
            <p:cNvPr id="21" name="Isosceles Triangle 8">
              <a:extLst>
                <a:ext uri="{FF2B5EF4-FFF2-40B4-BE49-F238E27FC236}">
                  <a16:creationId xmlns:a16="http://schemas.microsoft.com/office/drawing/2014/main" id="{B13B4DF4-90EC-984E-9E76-1B155DE7E06A}"/>
                </a:ext>
              </a:extLst>
            </p:cNvPr>
            <p:cNvSpPr/>
            <p:nvPr userDrawn="1"/>
          </p:nvSpPr>
          <p:spPr>
            <a:xfrm rot="4407333">
              <a:off x="10399768" y="-427621"/>
              <a:ext cx="2649182" cy="1417004"/>
            </a:xfrm>
            <a:prstGeom prst="triangle">
              <a:avLst/>
            </a:prstGeom>
            <a:solidFill>
              <a:srgbClr val="0F7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Arial" panose="020B0604020202020204" pitchFamily="34" charset="0"/>
              </a:endParaRPr>
            </a:p>
          </p:txBody>
        </p:sp>
        <p:sp>
          <p:nvSpPr>
            <p:cNvPr id="22" name="Isosceles Triangle 9">
              <a:extLst>
                <a:ext uri="{FF2B5EF4-FFF2-40B4-BE49-F238E27FC236}">
                  <a16:creationId xmlns:a16="http://schemas.microsoft.com/office/drawing/2014/main" id="{79CFA2EF-909F-5D45-87D8-5A426C900C1A}"/>
                </a:ext>
              </a:extLst>
            </p:cNvPr>
            <p:cNvSpPr/>
            <p:nvPr userDrawn="1"/>
          </p:nvSpPr>
          <p:spPr>
            <a:xfrm rot="7452407">
              <a:off x="11350704" y="848130"/>
              <a:ext cx="2368371" cy="1236117"/>
            </a:xfrm>
            <a:prstGeom prst="triangle">
              <a:avLst/>
            </a:prstGeom>
            <a:solidFill>
              <a:srgbClr val="2BA8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Arial" panose="020B0604020202020204" pitchFamily="34" charset="0"/>
              </a:endParaRPr>
            </a:p>
          </p:txBody>
        </p:sp>
        <p:sp>
          <p:nvSpPr>
            <p:cNvPr id="23" name="Isosceles Triangle 10">
              <a:extLst>
                <a:ext uri="{FF2B5EF4-FFF2-40B4-BE49-F238E27FC236}">
                  <a16:creationId xmlns:a16="http://schemas.microsoft.com/office/drawing/2014/main" id="{F850F329-2418-864A-A623-652CA9A5C066}"/>
                </a:ext>
              </a:extLst>
            </p:cNvPr>
            <p:cNvSpPr/>
            <p:nvPr userDrawn="1"/>
          </p:nvSpPr>
          <p:spPr>
            <a:xfrm rot="2412290">
              <a:off x="11403241" y="2013145"/>
              <a:ext cx="2205105" cy="1076672"/>
            </a:xfrm>
            <a:prstGeom prst="triangle">
              <a:avLst/>
            </a:prstGeom>
            <a:solidFill>
              <a:srgbClr val="5ACB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Arial" panose="020B0604020202020204" pitchFamily="34" charset="0"/>
              </a:endParaRPr>
            </a:p>
          </p:txBody>
        </p:sp>
      </p:grpSp>
      <p:sp>
        <p:nvSpPr>
          <p:cNvPr id="25" name="Isosceles Triangle 12">
            <a:extLst>
              <a:ext uri="{FF2B5EF4-FFF2-40B4-BE49-F238E27FC236}">
                <a16:creationId xmlns:a16="http://schemas.microsoft.com/office/drawing/2014/main" id="{5469100C-E71E-0E49-A47B-A5E7EFA76D45}"/>
              </a:ext>
            </a:extLst>
          </p:cNvPr>
          <p:cNvSpPr/>
          <p:nvPr userDrawn="1"/>
        </p:nvSpPr>
        <p:spPr>
          <a:xfrm rot="20549365">
            <a:off x="5140411" y="-168252"/>
            <a:ext cx="3080324" cy="887367"/>
          </a:xfrm>
          <a:prstGeom prst="triangle">
            <a:avLst/>
          </a:prstGeom>
          <a:solidFill>
            <a:srgbClr val="2733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D0006BA-BFC6-3D49-8942-8D24EA6269C3}"/>
              </a:ext>
            </a:extLst>
          </p:cNvPr>
          <p:cNvSpPr/>
          <p:nvPr userDrawn="1"/>
        </p:nvSpPr>
        <p:spPr>
          <a:xfrm>
            <a:off x="5105720" y="237353"/>
            <a:ext cx="3204580" cy="10199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3D34ADF-5876-2A4B-811B-8D4C1D84EE1A}"/>
              </a:ext>
            </a:extLst>
          </p:cNvPr>
          <p:cNvSpPr/>
          <p:nvPr userDrawn="1"/>
        </p:nvSpPr>
        <p:spPr>
          <a:xfrm flipV="1">
            <a:off x="-138999" y="-93784"/>
            <a:ext cx="46187862" cy="498021"/>
          </a:xfrm>
          <a:prstGeom prst="rect">
            <a:avLst/>
          </a:prstGeom>
          <a:solidFill>
            <a:srgbClr val="2733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200" b="0" i="0" u="none" strike="noStrike" cap="none" baseline="0">
          <a:solidFill>
            <a:srgbClr val="00000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/>
        </p:nvSpPr>
        <p:spPr>
          <a:xfrm>
            <a:off x="15308182" y="20228241"/>
            <a:ext cx="13080900" cy="7887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000" tIns="21000" rIns="21000" bIns="210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59"/>
              <a:buFont typeface="Arial"/>
              <a:buNone/>
            </a:pPr>
            <a:r>
              <a:rPr lang="en-US" sz="4400" u="none" strike="noStrike" cap="none" dirty="0">
                <a:solidFill>
                  <a:srgbClr val="002AC7"/>
                </a:solidFill>
                <a:latin typeface="Arial" panose="020B0604020202020204" pitchFamily="34" charset="0"/>
                <a:ea typeface="Barlow Condensed SemiBold" charset="0"/>
                <a:cs typeface="Arial" panose="020B0604020202020204" pitchFamily="34" charset="0"/>
                <a:sym typeface="Arial"/>
              </a:rPr>
              <a:t>IMPLICATIONS/LESSONS LEARNED</a:t>
            </a:r>
            <a:endParaRPr lang="en-US" sz="4400" dirty="0">
              <a:solidFill>
                <a:srgbClr val="002AC7"/>
              </a:solidFill>
              <a:latin typeface="Arial" panose="020B0604020202020204" pitchFamily="34" charset="0"/>
              <a:ea typeface="Barlow Condensed SemiBold" charset="0"/>
              <a:cs typeface="Arial" panose="020B0604020202020204" pitchFamily="34" charset="0"/>
            </a:endParaRPr>
          </a:p>
          <a:p>
            <a:pPr algn="just">
              <a:buSzPts val="2759"/>
            </a:pPr>
            <a:r>
              <a:rPr lang="en-US" sz="2800" dirty="0">
                <a:solidFill>
                  <a:srgbClr val="002AC7"/>
                </a:solidFill>
              </a:rPr>
              <a:t>Text Text Text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59"/>
              <a:buFont typeface="Arial"/>
              <a:buNone/>
            </a:pPr>
            <a:endParaRPr lang="en-US" sz="3600" b="1" i="0" u="none" strike="noStrike" cap="none" dirty="0">
              <a:solidFill>
                <a:srgbClr val="002AC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2"/>
          <p:cNvSpPr txBox="1"/>
          <p:nvPr/>
        </p:nvSpPr>
        <p:spPr>
          <a:xfrm>
            <a:off x="15155782" y="11056980"/>
            <a:ext cx="10412125" cy="79822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000" tIns="21000" rIns="21000" bIns="210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59"/>
              <a:buFont typeface="Arial"/>
              <a:buNone/>
            </a:pPr>
            <a:r>
              <a:rPr lang="en-US" sz="4400" u="none" strike="noStrike" cap="none" dirty="0">
                <a:solidFill>
                  <a:srgbClr val="002AC7"/>
                </a:solidFill>
                <a:latin typeface="Arial" panose="020B0604020202020204" pitchFamily="34" charset="0"/>
                <a:ea typeface="Barlow Condensed SemiBold" charset="0"/>
                <a:cs typeface="Arial" panose="020B0604020202020204" pitchFamily="34" charset="0"/>
                <a:sym typeface="Arial"/>
              </a:rPr>
              <a:t>DISCUSSION</a:t>
            </a:r>
          </a:p>
          <a:p>
            <a:pPr algn="just">
              <a:buSzPts val="2759"/>
            </a:pPr>
            <a:r>
              <a:rPr lang="en-US" sz="2800" dirty="0">
                <a:solidFill>
                  <a:srgbClr val="002AC7"/>
                </a:solidFill>
              </a:rPr>
              <a:t>Text Text Text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59"/>
              <a:buFont typeface="Arial"/>
              <a:buNone/>
            </a:pPr>
            <a:endParaRPr sz="3600" b="1" i="0" u="none" strike="noStrike" cap="none" dirty="0">
              <a:solidFill>
                <a:srgbClr val="002AC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2"/>
          <p:cNvSpPr txBox="1"/>
          <p:nvPr/>
        </p:nvSpPr>
        <p:spPr>
          <a:xfrm>
            <a:off x="28543499" y="3936398"/>
            <a:ext cx="13080900" cy="6338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000" tIns="21000" rIns="21000" bIns="210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59"/>
              <a:buFont typeface="Arial"/>
              <a:buNone/>
            </a:pPr>
            <a:r>
              <a:rPr lang="en-US" sz="4400" u="none" strike="noStrike" cap="none" dirty="0">
                <a:solidFill>
                  <a:srgbClr val="002AC7"/>
                </a:solidFill>
                <a:latin typeface="Arial" panose="020B0604020202020204" pitchFamily="34" charset="0"/>
                <a:ea typeface="Barlow Condensed SemiBold" charset="0"/>
                <a:cs typeface="Arial" panose="020B0604020202020204" pitchFamily="34" charset="0"/>
                <a:sym typeface="Arial"/>
              </a:rPr>
              <a:t>CONCLUSIONS</a:t>
            </a:r>
          </a:p>
          <a:p>
            <a:pPr algn="just">
              <a:buSzPts val="2759"/>
            </a:pPr>
            <a:r>
              <a:rPr lang="en-US" sz="2800" dirty="0">
                <a:solidFill>
                  <a:srgbClr val="002AC7"/>
                </a:solidFill>
              </a:rPr>
              <a:t>Text Text Text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59"/>
              <a:buFont typeface="Arial"/>
              <a:buNone/>
            </a:pPr>
            <a:endParaRPr sz="3600" b="1" i="0" u="none" strike="noStrike" cap="none" dirty="0">
              <a:solidFill>
                <a:srgbClr val="002AC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2"/>
          <p:cNvSpPr txBox="1"/>
          <p:nvPr/>
        </p:nvSpPr>
        <p:spPr>
          <a:xfrm>
            <a:off x="15178382" y="3936398"/>
            <a:ext cx="10519322" cy="6338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59"/>
              <a:buFont typeface="Arial"/>
              <a:buNone/>
            </a:pPr>
            <a:r>
              <a:rPr lang="en-US" sz="4400" u="none" strike="noStrike" cap="none" dirty="0">
                <a:solidFill>
                  <a:srgbClr val="002AC7"/>
                </a:solidFill>
                <a:latin typeface="Arial" panose="020B0604020202020204" pitchFamily="34" charset="0"/>
                <a:ea typeface="Barlow Condensed SemiBold" charset="0"/>
                <a:cs typeface="Arial" panose="020B0604020202020204" pitchFamily="34" charset="0"/>
                <a:sym typeface="Arial"/>
              </a:rPr>
              <a:t>RESULTS</a:t>
            </a:r>
          </a:p>
          <a:p>
            <a:pPr algn="just">
              <a:buSzPts val="2759"/>
            </a:pPr>
            <a:r>
              <a:rPr lang="en-US" sz="2800" dirty="0">
                <a:solidFill>
                  <a:srgbClr val="002AC7"/>
                </a:solidFill>
              </a:rPr>
              <a:t>Text Text Text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59"/>
              <a:buFont typeface="Arial"/>
              <a:buNone/>
            </a:pPr>
            <a:endParaRPr sz="3600" b="1" i="0" u="none" strike="noStrike" cap="none" dirty="0">
              <a:solidFill>
                <a:srgbClr val="002AC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2"/>
          <p:cNvSpPr txBox="1"/>
          <p:nvPr/>
        </p:nvSpPr>
        <p:spPr>
          <a:xfrm>
            <a:off x="28391100" y="27182851"/>
            <a:ext cx="13935000" cy="1413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2"/>
          <p:cNvSpPr txBox="1"/>
          <p:nvPr/>
        </p:nvSpPr>
        <p:spPr>
          <a:xfrm>
            <a:off x="28543500" y="11079218"/>
            <a:ext cx="12593246" cy="8224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000" tIns="21000" rIns="21000" bIns="210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59"/>
              <a:buFont typeface="Arial"/>
              <a:buNone/>
            </a:pPr>
            <a:r>
              <a:rPr lang="en-US" sz="4400" u="none" strike="noStrike" cap="none" dirty="0">
                <a:solidFill>
                  <a:srgbClr val="002AC7"/>
                </a:solidFill>
                <a:latin typeface="Arial" panose="020B0604020202020204" pitchFamily="34" charset="0"/>
                <a:ea typeface="Barlow Condensed SemiBold" charset="0"/>
                <a:cs typeface="Arial" panose="020B0604020202020204" pitchFamily="34" charset="0"/>
                <a:sym typeface="Arial"/>
              </a:rPr>
              <a:t>NEXT STEPS</a:t>
            </a:r>
          </a:p>
          <a:p>
            <a:pPr algn="just">
              <a:buSzPts val="2759"/>
            </a:pPr>
            <a:r>
              <a:rPr lang="en-US" sz="2800" dirty="0">
                <a:solidFill>
                  <a:srgbClr val="002AC7"/>
                </a:solidFill>
              </a:rPr>
              <a:t>Text Text Text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59"/>
              <a:buFont typeface="Arial"/>
              <a:buNone/>
            </a:pPr>
            <a:endParaRPr sz="3600" b="0" i="0" u="none" strike="noStrike" cap="none" dirty="0">
              <a:solidFill>
                <a:srgbClr val="002AC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2"/>
          <p:cNvSpPr/>
          <p:nvPr/>
        </p:nvSpPr>
        <p:spPr>
          <a:xfrm>
            <a:off x="21283908" y="14982925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" name="Google Shape;90;p12">
            <a:extLst>
              <a:ext uri="{FF2B5EF4-FFF2-40B4-BE49-F238E27FC236}">
                <a16:creationId xmlns:a16="http://schemas.microsoft.com/office/drawing/2014/main" id="{220094C1-B652-6B41-900F-46465123944E}"/>
              </a:ext>
            </a:extLst>
          </p:cNvPr>
          <p:cNvSpPr txBox="1"/>
          <p:nvPr/>
        </p:nvSpPr>
        <p:spPr>
          <a:xfrm>
            <a:off x="2072866" y="4084449"/>
            <a:ext cx="10412125" cy="618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59"/>
              <a:buFont typeface="Arial"/>
              <a:buNone/>
            </a:pPr>
            <a:r>
              <a:rPr lang="en-US" sz="4400" u="none" strike="noStrike" cap="all" dirty="0">
                <a:solidFill>
                  <a:srgbClr val="002AC7"/>
                </a:solidFill>
                <a:latin typeface="Arial" panose="020B0604020202020204" pitchFamily="34" charset="0"/>
                <a:ea typeface="Barlow Condensed SemiBold" charset="0"/>
                <a:cs typeface="Arial" panose="020B0604020202020204" pitchFamily="34" charset="0"/>
                <a:sym typeface="Arial"/>
              </a:rPr>
              <a:t>BACKGROUND</a:t>
            </a:r>
          </a:p>
          <a:p>
            <a:pPr algn="just">
              <a:buSzPts val="2759"/>
            </a:pPr>
            <a:r>
              <a:rPr lang="en-US" sz="2800" dirty="0">
                <a:solidFill>
                  <a:schemeClr val="dk1"/>
                </a:solidFill>
              </a:rPr>
              <a:t>Text Text Text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59"/>
              <a:buFont typeface="Arial"/>
              <a:buNone/>
            </a:pPr>
            <a:endParaRPr sz="2800" b="1" i="0" u="none" strike="noStrike" cap="none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90;p12">
            <a:extLst>
              <a:ext uri="{FF2B5EF4-FFF2-40B4-BE49-F238E27FC236}">
                <a16:creationId xmlns:a16="http://schemas.microsoft.com/office/drawing/2014/main" id="{4F99E33B-C092-CF4A-96FD-ABD75B010FFC}"/>
              </a:ext>
            </a:extLst>
          </p:cNvPr>
          <p:cNvSpPr txBox="1"/>
          <p:nvPr/>
        </p:nvSpPr>
        <p:spPr>
          <a:xfrm>
            <a:off x="2072864" y="11056981"/>
            <a:ext cx="10412125" cy="7982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59"/>
              <a:buFont typeface="Arial"/>
              <a:buNone/>
            </a:pPr>
            <a:r>
              <a:rPr lang="en-US" sz="4400" dirty="0">
                <a:solidFill>
                  <a:srgbClr val="002AC7"/>
                </a:solidFill>
                <a:latin typeface="Arial" panose="020B0604020202020204" pitchFamily="34" charset="0"/>
                <a:ea typeface="Barlow Condensed SemiBold" charset="0"/>
                <a:cs typeface="Arial" panose="020B0604020202020204" pitchFamily="34" charset="0"/>
              </a:rPr>
              <a:t>RATIONALE</a:t>
            </a:r>
            <a:endParaRPr lang="en-US" sz="4400" u="none" strike="noStrike" cap="none" dirty="0">
              <a:solidFill>
                <a:srgbClr val="002AC7"/>
              </a:solidFill>
              <a:latin typeface="Arial" panose="020B0604020202020204" pitchFamily="34" charset="0"/>
              <a:ea typeface="Barlow Condensed SemiBold" charset="0"/>
              <a:cs typeface="Arial" panose="020B0604020202020204" pitchFamily="34" charset="0"/>
              <a:sym typeface="Arial"/>
            </a:endParaRPr>
          </a:p>
          <a:p>
            <a:pPr algn="just">
              <a:buSzPts val="2759"/>
            </a:pPr>
            <a:r>
              <a:rPr lang="en-US" sz="2800" dirty="0">
                <a:solidFill>
                  <a:schemeClr val="dk1"/>
                </a:solidFill>
              </a:rPr>
              <a:t>Text Text Text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59"/>
              <a:buFont typeface="Arial"/>
              <a:buNone/>
            </a:pPr>
            <a:endParaRPr sz="2800" b="1" i="0" u="none" strike="noStrike" cap="none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90;p12">
            <a:extLst>
              <a:ext uri="{FF2B5EF4-FFF2-40B4-BE49-F238E27FC236}">
                <a16:creationId xmlns:a16="http://schemas.microsoft.com/office/drawing/2014/main" id="{C1030C62-2CBA-5649-86AC-9845429AFB76}"/>
              </a:ext>
            </a:extLst>
          </p:cNvPr>
          <p:cNvSpPr txBox="1"/>
          <p:nvPr/>
        </p:nvSpPr>
        <p:spPr>
          <a:xfrm>
            <a:off x="2072865" y="20228241"/>
            <a:ext cx="10412125" cy="5540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>
              <a:buSzPts val="2759"/>
            </a:pPr>
            <a:r>
              <a:rPr lang="en-US" sz="4400" dirty="0">
                <a:solidFill>
                  <a:srgbClr val="7B7EBC"/>
                </a:solidFill>
                <a:latin typeface="Arial" panose="020B0604020202020204" pitchFamily="34" charset="0"/>
                <a:ea typeface="Barlow Condensed SemiBold" charset="0"/>
                <a:cs typeface="Arial" panose="020B0604020202020204" pitchFamily="34" charset="0"/>
              </a:rPr>
              <a:t>RATIONALE</a:t>
            </a:r>
            <a:endParaRPr lang="en-US" sz="4400" b="1" i="0" u="none" strike="noStrike" cap="none" dirty="0">
              <a:solidFill>
                <a:srgbClr val="7B7EBC"/>
              </a:solidFill>
              <a:sym typeface="Arial"/>
            </a:endParaRPr>
          </a:p>
          <a:p>
            <a:pPr algn="just">
              <a:buSzPts val="2759"/>
            </a:pPr>
            <a:r>
              <a:rPr lang="en-US" sz="2800" dirty="0">
                <a:solidFill>
                  <a:schemeClr val="dk1"/>
                </a:solidFill>
              </a:rPr>
              <a:t>Text Text Text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59"/>
              <a:buFont typeface="Arial"/>
              <a:buNone/>
            </a:pPr>
            <a:endParaRPr sz="2800" b="1" i="0" u="none" strike="noStrike" cap="none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94;p12">
            <a:extLst>
              <a:ext uri="{FF2B5EF4-FFF2-40B4-BE49-F238E27FC236}">
                <a16:creationId xmlns:a16="http://schemas.microsoft.com/office/drawing/2014/main" id="{DB05225E-5442-9F4B-B84E-BED135A6BF23}"/>
              </a:ext>
            </a:extLst>
          </p:cNvPr>
          <p:cNvSpPr txBox="1"/>
          <p:nvPr/>
        </p:nvSpPr>
        <p:spPr>
          <a:xfrm>
            <a:off x="28391100" y="20228241"/>
            <a:ext cx="12208261" cy="59183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000" tIns="21000" rIns="21000" bIns="210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59"/>
              <a:buFont typeface="Arial"/>
              <a:buNone/>
            </a:pPr>
            <a:r>
              <a:rPr lang="en-US" sz="4400" u="none" strike="noStrike" cap="none" dirty="0">
                <a:solidFill>
                  <a:srgbClr val="002AC7"/>
                </a:solidFill>
                <a:latin typeface="Arial" panose="020B0604020202020204" pitchFamily="34" charset="0"/>
                <a:ea typeface="Barlow Condensed SemiBold" charset="0"/>
                <a:cs typeface="Arial" panose="020B0604020202020204" pitchFamily="34" charset="0"/>
                <a:sym typeface="Arial"/>
              </a:rPr>
              <a:t>WORKS CITED</a:t>
            </a:r>
          </a:p>
          <a:p>
            <a:pPr algn="just">
              <a:buSzPts val="2759"/>
            </a:pPr>
            <a:r>
              <a:rPr lang="en-US" sz="2800" dirty="0">
                <a:solidFill>
                  <a:srgbClr val="002AC7"/>
                </a:solidFill>
              </a:rPr>
              <a:t>Text Text Text</a:t>
            </a:r>
          </a:p>
        </p:txBody>
      </p:sp>
      <p:sp>
        <p:nvSpPr>
          <p:cNvPr id="63" name="Google Shape;94;p12">
            <a:extLst>
              <a:ext uri="{FF2B5EF4-FFF2-40B4-BE49-F238E27FC236}">
                <a16:creationId xmlns:a16="http://schemas.microsoft.com/office/drawing/2014/main" id="{5CF19D8D-36D4-C24E-9CE2-4C65B2CAC76D}"/>
              </a:ext>
            </a:extLst>
          </p:cNvPr>
          <p:cNvSpPr txBox="1"/>
          <p:nvPr/>
        </p:nvSpPr>
        <p:spPr>
          <a:xfrm>
            <a:off x="28543499" y="26762998"/>
            <a:ext cx="12208261" cy="15598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000" tIns="21000" rIns="21000" bIns="210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59"/>
              <a:buFont typeface="Arial"/>
              <a:buNone/>
            </a:pPr>
            <a:r>
              <a:rPr lang="en-US" sz="4400" dirty="0">
                <a:solidFill>
                  <a:srgbClr val="002AC7"/>
                </a:solidFill>
                <a:latin typeface="Arial" panose="020B0604020202020204" pitchFamily="34" charset="0"/>
                <a:ea typeface="Barlow Condensed SemiBold" charset="0"/>
                <a:cs typeface="Arial" panose="020B0604020202020204" pitchFamily="34" charset="0"/>
              </a:rPr>
              <a:t>CONTACT</a:t>
            </a:r>
          </a:p>
          <a:p>
            <a:pPr algn="just">
              <a:buSzPts val="2759"/>
            </a:pPr>
            <a:r>
              <a:rPr lang="en-US" sz="2800" dirty="0">
                <a:solidFill>
                  <a:srgbClr val="002AC7"/>
                </a:solidFill>
              </a:rPr>
              <a:t>For more information, contact:</a:t>
            </a:r>
            <a:endParaRPr lang="en-US" sz="2800" b="1" dirty="0">
              <a:solidFill>
                <a:srgbClr val="002AC7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59"/>
              <a:buFont typeface="Arial"/>
              <a:buNone/>
            </a:pPr>
            <a:endParaRPr sz="3600" b="0" i="0" u="none" strike="noStrike" cap="none" dirty="0">
              <a:solidFill>
                <a:srgbClr val="002AC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2864" y="668908"/>
            <a:ext cx="39760936" cy="1588518"/>
          </a:xfrm>
        </p:spPr>
        <p:txBody>
          <a:bodyPr/>
          <a:lstStyle/>
          <a:p>
            <a:endParaRPr lang="en-US" dirty="0">
              <a:solidFill>
                <a:srgbClr val="002AC7"/>
              </a:solidFill>
            </a:endParaRPr>
          </a:p>
        </p:txBody>
      </p:sp>
      <p:sp>
        <p:nvSpPr>
          <p:cNvPr id="22" name="Google Shape;82;p12"/>
          <p:cNvSpPr txBox="1"/>
          <p:nvPr/>
        </p:nvSpPr>
        <p:spPr>
          <a:xfrm>
            <a:off x="2072864" y="2257426"/>
            <a:ext cx="39760936" cy="1685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000" tIns="21000" rIns="21000" bIns="210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600" u="none" strike="noStrike" cap="none" baseline="0" dirty="0">
                <a:solidFill>
                  <a:schemeClr val="tx1"/>
                </a:solidFill>
                <a:latin typeface="Arial" panose="020B0604020202020204" pitchFamily="34" charset="0"/>
                <a:ea typeface="Barlow" charset="0"/>
                <a:cs typeface="Arial" panose="020B0604020202020204" pitchFamily="34" charset="0"/>
                <a:sym typeface="Arial"/>
              </a:rPr>
              <a:t>Author Name 1, Author Name 2, Author Name 3</a:t>
            </a:r>
            <a:endParaRPr sz="3600" u="none" strike="noStrike" cap="none" baseline="0" dirty="0">
              <a:solidFill>
                <a:schemeClr val="tx1"/>
              </a:solidFill>
              <a:latin typeface="Arial" panose="020B0604020202020204" pitchFamily="34" charset="0"/>
              <a:ea typeface="Barlow" charset="0"/>
              <a:cs typeface="Arial" panose="020B0604020202020204" pitchFamily="34" charset="0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600" u="none" strike="noStrike" cap="none" baseline="0" dirty="0">
                <a:solidFill>
                  <a:schemeClr val="tx1"/>
                </a:solidFill>
                <a:latin typeface="Arial" panose="020B0604020202020204" pitchFamily="34" charset="0"/>
                <a:ea typeface="Barlow" charset="0"/>
                <a:cs typeface="Arial" panose="020B0604020202020204" pitchFamily="34" charset="0"/>
                <a:sym typeface="Arial"/>
              </a:rPr>
              <a:t>Organization, City, State</a:t>
            </a:r>
            <a:endParaRPr sz="3600" u="none" strike="noStrike" cap="none" baseline="0" dirty="0">
              <a:solidFill>
                <a:schemeClr val="tx1"/>
              </a:solidFill>
              <a:latin typeface="Arial" panose="020B0604020202020204" pitchFamily="34" charset="0"/>
              <a:ea typeface="Barlow" charset="0"/>
              <a:cs typeface="Arial" panose="020B06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">
      <a:dk1>
        <a:srgbClr val="000000"/>
      </a:dk1>
      <a:lt1>
        <a:srgbClr val="FFFFFF"/>
      </a:lt1>
      <a:dk2>
        <a:srgbClr val="2C3E50"/>
      </a:dk2>
      <a:lt2>
        <a:srgbClr val="E6EDF2"/>
      </a:lt2>
      <a:accent1>
        <a:srgbClr val="8CC643"/>
      </a:accent1>
      <a:accent2>
        <a:srgbClr val="7B7EBC"/>
      </a:accent2>
      <a:accent3>
        <a:srgbClr val="FBB040"/>
      </a:accent3>
      <a:accent4>
        <a:srgbClr val="57CBF5"/>
      </a:accent4>
      <a:accent5>
        <a:srgbClr val="BDC3C7"/>
      </a:accent5>
      <a:accent6>
        <a:srgbClr val="2C3E50"/>
      </a:accent6>
      <a:hlink>
        <a:srgbClr val="7B7EBC"/>
      </a:hlink>
      <a:folHlink>
        <a:srgbClr val="7B7EB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65</Words>
  <Application>Microsoft Macintosh PowerPoint</Application>
  <PresentationFormat>Custom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Circe Le Compte</cp:lastModifiedBy>
  <cp:revision>16</cp:revision>
  <dcterms:modified xsi:type="dcterms:W3CDTF">2023-10-15T16:09:47Z</dcterms:modified>
</cp:coreProperties>
</file>