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3" r:id="rId3"/>
    <p:sldId id="264" r:id="rId4"/>
    <p:sldId id="265" r:id="rId5"/>
    <p:sldId id="268" r:id="rId6"/>
    <p:sldId id="266" r:id="rId7"/>
    <p:sldId id="267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3385"/>
    <a:srgbClr val="5ACBEE"/>
    <a:srgbClr val="2BA8E0"/>
    <a:srgbClr val="2579BE"/>
    <a:srgbClr val="0F75BC"/>
    <a:srgbClr val="2838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4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398B8-9A97-43B9-8290-F3CAA1B147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2720" y="1122363"/>
            <a:ext cx="930656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0E3E67-6B40-4A55-93BA-24EF5D2F29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2720" y="3602038"/>
            <a:ext cx="930656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46C215-7FC6-4CFA-A2CB-562CA2587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BCD2-1F7D-4110-9A22-BCD78BBD623B}" type="datetimeFigureOut">
              <a:rPr lang="en-US" smtClean="0"/>
              <a:t>11/9/22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2D252-CF53-4052-8ED2-688BFAF90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D3535-C3E5-4793-B2B4-740E8EF69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3768D-AD99-4FB9-9C49-06AC33D33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51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99996-3523-4CD8-8067-46F555D9B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42A1A1-0EC5-4FB9-AF34-A2684EDDA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2pPr marL="685800" indent="-228600">
              <a:buFont typeface="Courier New" panose="02070309020205020404" pitchFamily="49" charset="0"/>
              <a:buChar char="o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Ø"/>
              <a:defRPr/>
            </a:lvl4pPr>
            <a:lvl5pPr marL="2057400" indent="-228600">
              <a:buFont typeface="Wingdings" panose="05000000000000000000" pitchFamily="2" charset="2"/>
              <a:buChar char="v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FED4E-084B-418D-A945-7129182C8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BCD2-1F7D-4110-9A22-BCD78BBD623B}" type="datetimeFigureOut">
              <a:rPr lang="en-US" smtClean="0"/>
              <a:t>11/9/22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6FB819-98CA-4C90-9707-1DB01F99B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8EE18-AC92-44D1-87FB-BEAE5BBAE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3768D-AD99-4FB9-9C49-06AC33D33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22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00547B-656E-4293-97D4-9C14DE2FD3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659308-BD99-4E17-BB21-C1458D5942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98098" y="365125"/>
            <a:ext cx="7674402" cy="5811838"/>
          </a:xfrm>
        </p:spPr>
        <p:txBody>
          <a:bodyPr vert="eaVert"/>
          <a:lstStyle>
            <a:lvl2pPr marL="685800" indent="-228600">
              <a:buFont typeface="Courier New" panose="02070309020205020404" pitchFamily="49" charset="0"/>
              <a:buChar char="o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Ø"/>
              <a:defRPr/>
            </a:lvl4pPr>
            <a:lvl5pPr marL="2057400" indent="-228600">
              <a:buFont typeface="Wingdings" panose="05000000000000000000" pitchFamily="2" charset="2"/>
              <a:buChar char="v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5FBA4-E65F-4DC6-AE1D-B8F7112B4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BCD2-1F7D-4110-9A22-BCD78BBD623B}" type="datetimeFigureOut">
              <a:rPr lang="en-US" smtClean="0"/>
              <a:t>11/9/22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398856-8EFE-4134-AD84-0F593AB1F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E7A974-52C3-43D7-A889-D776CAA25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3768D-AD99-4FB9-9C49-06AC33D33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873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2B38D-E4FE-4A46-B037-79CA4D329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096" y="365125"/>
            <a:ext cx="10395809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438A7-769F-491F-870E-2DE6ACEBA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8096" y="1825625"/>
            <a:ext cx="10395809" cy="4351338"/>
          </a:xfrm>
        </p:spPr>
        <p:txBody>
          <a:bodyPr/>
          <a:lstStyle>
            <a:lvl2pPr marL="685800" indent="-228600">
              <a:buFont typeface="Courier New" panose="02070309020205020404" pitchFamily="49" charset="0"/>
              <a:buChar char="o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Ø"/>
              <a:defRPr/>
            </a:lvl4pPr>
            <a:lvl5pPr marL="2057400" indent="-228600">
              <a:buFont typeface="Wingdings" panose="05000000000000000000" pitchFamily="2" charset="2"/>
              <a:buChar char="v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C5B67-3ACE-4D0E-B624-6A06A3A83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BCD2-1F7D-4110-9A22-BCD78BBD623B}" type="datetimeFigureOut">
              <a:rPr lang="en-US" smtClean="0"/>
              <a:t>11/9/22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FBC78-31B9-4786-B100-992985D7B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403D8-1501-4988-9694-C382409E9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3768D-AD99-4FB9-9C49-06AC33D33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602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51F67-B17B-4ED5-9D18-7558800F1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271" y="1709738"/>
            <a:ext cx="1038945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D8C5E5-C4F1-4EE9-BD7A-01CCF8D3D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1271" y="4589463"/>
            <a:ext cx="1038945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E2082-C57F-4635-9EFF-023C1171C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BCD2-1F7D-4110-9A22-BCD78BBD623B}" type="datetimeFigureOut">
              <a:rPr lang="en-US" smtClean="0"/>
              <a:t>11/9/22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132174-FE35-42C3-9EBF-291B9CA11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B31F8-6F40-4566-93FB-F6E2DC345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3768D-AD99-4FB9-9C49-06AC33D33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534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CA3F6-7207-4CB6-8DA0-999D5B66C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096" y="365125"/>
            <a:ext cx="10395809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89598-45B6-4980-B0DB-800ED437DF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8097" y="1825625"/>
            <a:ext cx="5120640" cy="4351338"/>
          </a:xfrm>
        </p:spPr>
        <p:txBody>
          <a:bodyPr/>
          <a:lstStyle>
            <a:lvl2pPr marL="685800" indent="-228600">
              <a:buFont typeface="Courier New" panose="02070309020205020404" pitchFamily="49" charset="0"/>
              <a:buChar char="o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Ø"/>
              <a:defRPr/>
            </a:lvl4pPr>
            <a:lvl5pPr marL="2057400" indent="-228600">
              <a:buFont typeface="Wingdings" panose="05000000000000000000" pitchFamily="2" charset="2"/>
              <a:buChar char="v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D53D52-085D-40D8-9A54-4A8C5E079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21703" cy="4351338"/>
          </a:xfrm>
        </p:spPr>
        <p:txBody>
          <a:bodyPr/>
          <a:lstStyle>
            <a:lvl2pPr marL="685800" indent="-228600">
              <a:buFont typeface="Courier New" panose="02070309020205020404" pitchFamily="49" charset="0"/>
              <a:buChar char="o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57350" indent="-285750">
              <a:buFont typeface="Wingdings" panose="05000000000000000000" pitchFamily="2" charset="2"/>
              <a:buChar char="Ø"/>
              <a:defRPr/>
            </a:lvl4pPr>
            <a:lvl5pPr marL="2057400" indent="-228600">
              <a:buFont typeface="Wingdings" panose="05000000000000000000" pitchFamily="2" charset="2"/>
              <a:buChar char="v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177684-84DC-4611-B60B-3A8825E87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BCD2-1F7D-4110-9A22-BCD78BBD623B}" type="datetimeFigureOut">
              <a:rPr lang="en-US" smtClean="0"/>
              <a:t>11/9/22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0C8F40-8596-40AC-821E-899959256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A594EE-9BAC-43E7-90B8-B69C8EC90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3768D-AD99-4FB9-9C49-06AC33D33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870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DABB2-473A-4BBC-A54A-B217CA46C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302" y="365125"/>
            <a:ext cx="10397397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D8D8AD-7320-4270-A429-52F55FA7F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7302" y="1681163"/>
            <a:ext cx="51206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6D5298-602D-4E16-AFA7-A1E7B952E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97302" y="2505075"/>
            <a:ext cx="5120640" cy="3684588"/>
          </a:xfrm>
        </p:spPr>
        <p:txBody>
          <a:bodyPr/>
          <a:lstStyle>
            <a:lvl2pPr marL="685800" indent="-228600">
              <a:buFont typeface="Courier New" panose="02070309020205020404" pitchFamily="49" charset="0"/>
              <a:buChar char="o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Ø"/>
              <a:defRPr/>
            </a:lvl4pPr>
            <a:lvl5pPr marL="2057400" indent="-228600">
              <a:buFont typeface="Wingdings" panose="05000000000000000000" pitchFamily="2" charset="2"/>
              <a:buChar char="v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87DFAD-397E-40EF-AA81-030E8E0F06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206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DCC211-0872-472F-80A5-7DEF6CDA3E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20640" cy="3684588"/>
          </a:xfrm>
        </p:spPr>
        <p:txBody>
          <a:bodyPr/>
          <a:lstStyle>
            <a:lvl2pPr marL="685800" indent="-228600">
              <a:buFont typeface="Courier New" panose="02070309020205020404" pitchFamily="49" charset="0"/>
              <a:buChar char="o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Ø"/>
              <a:defRPr/>
            </a:lvl4pPr>
            <a:lvl5pPr marL="2114550" indent="-285750">
              <a:buFont typeface="Wingdings" panose="05000000000000000000" pitchFamily="2" charset="2"/>
              <a:buChar char="v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FDCDD3-723B-4794-BD5E-5C098C8CC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BCD2-1F7D-4110-9A22-BCD78BBD623B}" type="datetimeFigureOut">
              <a:rPr lang="en-US" smtClean="0"/>
              <a:t>11/9/22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796C9B-F795-46D2-AC32-11691D21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D15F12-FB6C-47DF-B57F-C3241E366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3768D-AD99-4FB9-9C49-06AC33D33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761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73011-9C5F-47B6-8B7F-E2150EB94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096" y="365125"/>
            <a:ext cx="10395809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633062-8629-40DB-8ED3-1E99161D1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BCD2-1F7D-4110-9A22-BCD78BBD623B}" type="datetimeFigureOut">
              <a:rPr lang="en-US" smtClean="0"/>
              <a:t>11/9/22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0E4700-5215-4E72-A358-9B521B138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785744-5174-41CD-9457-CB1CF376B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3768D-AD99-4FB9-9C49-06AC33D33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221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A76A7C-7D67-4BC7-AD8F-549D23B8E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BCD2-1F7D-4110-9A22-BCD78BBD623B}" type="datetimeFigureOut">
              <a:rPr lang="en-US" smtClean="0"/>
              <a:t>11/9/22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C8597A-4EC1-4E4E-AB98-90F242CAE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C181B0-A6D6-48FE-A4AB-8DBB7188E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3768D-AD99-4FB9-9C49-06AC33D33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09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487D7-F2F7-4D01-96AD-198207743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097" y="457200"/>
            <a:ext cx="387392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CCF20-DC5E-4A48-A9F9-27A2CF867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1703" y="987425"/>
            <a:ext cx="6172200" cy="4873625"/>
          </a:xfrm>
        </p:spPr>
        <p:txBody>
          <a:bodyPr/>
          <a:lstStyle>
            <a:lvl1pPr>
              <a:defRPr sz="3200"/>
            </a:lvl1pPr>
            <a:lvl2pPr marL="685800" indent="-228600">
              <a:buFont typeface="Courier New" panose="02070309020205020404" pitchFamily="49" charset="0"/>
              <a:buChar char="o"/>
              <a:defRPr sz="2800"/>
            </a:lvl2pPr>
            <a:lvl3pPr marL="1143000" indent="-228600">
              <a:buFont typeface="Wingdings" panose="05000000000000000000" pitchFamily="2" charset="2"/>
              <a:buChar char="§"/>
              <a:defRPr sz="2400"/>
            </a:lvl3pPr>
            <a:lvl4pPr marL="1714500" indent="-342900">
              <a:buFont typeface="Wingdings" panose="05000000000000000000" pitchFamily="2" charset="2"/>
              <a:buChar char="Ø"/>
              <a:defRPr sz="2000"/>
            </a:lvl4pPr>
            <a:lvl5pPr marL="2057400" indent="-228600">
              <a:buFont typeface="Wingdings" panose="05000000000000000000" pitchFamily="2" charset="2"/>
              <a:buChar char="v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196BA-395A-442D-8BD0-3204D70E5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98097" y="2057400"/>
            <a:ext cx="387392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235291-3460-4138-8958-03C819ACE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BCD2-1F7D-4110-9A22-BCD78BBD623B}" type="datetimeFigureOut">
              <a:rPr lang="en-US" smtClean="0"/>
              <a:t>11/9/22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5B73D7-2625-42EC-94AA-638BDBACE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CBCDF1-39CA-48AB-B12A-D020A12B5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683303" cy="365125"/>
          </a:xfrm>
        </p:spPr>
        <p:txBody>
          <a:bodyPr/>
          <a:lstStyle/>
          <a:p>
            <a:fld id="{7A03768D-AD99-4FB9-9C49-06AC33D33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401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B8823-A687-421B-9645-8A4488714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097" y="457200"/>
            <a:ext cx="387392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723790-9C0D-4800-A2C2-6D8B73F7A1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21703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110E28-880B-436B-B5C7-C29388E209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98097" y="2057400"/>
            <a:ext cx="387392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27942-9D8B-46F8-8DC3-9D391DA0D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BCD2-1F7D-4110-9A22-BCD78BBD623B}" type="datetimeFigureOut">
              <a:rPr lang="en-US" smtClean="0"/>
              <a:t>11/9/22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3EF668-1A7C-4609-96E2-5859C813D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340A07-BE1A-4AB5-AAE8-C18818AE5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683303" cy="365125"/>
          </a:xfrm>
        </p:spPr>
        <p:txBody>
          <a:bodyPr/>
          <a:lstStyle/>
          <a:p>
            <a:fld id="{7A03768D-AD99-4FB9-9C49-06AC33D33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746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288F8C7-0EB7-45B5-8E15-DF62CE9B3DCF}"/>
              </a:ext>
            </a:extLst>
          </p:cNvPr>
          <p:cNvSpPr/>
          <p:nvPr userDrawn="1"/>
        </p:nvSpPr>
        <p:spPr>
          <a:xfrm>
            <a:off x="-20319" y="6789730"/>
            <a:ext cx="12273280" cy="189763"/>
          </a:xfrm>
          <a:prstGeom prst="rect">
            <a:avLst/>
          </a:prstGeom>
          <a:solidFill>
            <a:srgbClr val="2733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A63E9-0EFB-4238-B2F7-A3B7958EB9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8096" y="1825625"/>
            <a:ext cx="1039580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31DCEE-B380-4FB1-AD94-AD2197CEA8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98097" y="6356350"/>
            <a:ext cx="26833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4796BCD2-1F7D-4110-9A22-BCD78BBD623B}" type="datetimeFigureOut">
              <a:rPr lang="en-US" smtClean="0"/>
              <a:pPr/>
              <a:t>11/9/22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BD3BB-0075-4FB5-A56E-00342CF9A2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94B0A-6858-41B5-AD34-B02166766A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6833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7A03768D-AD99-4FB9-9C49-06AC33D332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87EFBB65-A701-432E-9B7B-471E8506F3CA}"/>
              </a:ext>
            </a:extLst>
          </p:cNvPr>
          <p:cNvSpPr/>
          <p:nvPr userDrawn="1"/>
        </p:nvSpPr>
        <p:spPr>
          <a:xfrm rot="1098659">
            <a:off x="7712708" y="-1278444"/>
            <a:ext cx="3810000" cy="1849120"/>
          </a:xfrm>
          <a:prstGeom prst="triangle">
            <a:avLst/>
          </a:prstGeom>
          <a:solidFill>
            <a:srgbClr val="2838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0F2587F2-99C8-404C-80EB-E2E7D74EBB2A}"/>
              </a:ext>
            </a:extLst>
          </p:cNvPr>
          <p:cNvSpPr/>
          <p:nvPr userDrawn="1"/>
        </p:nvSpPr>
        <p:spPr>
          <a:xfrm rot="4407333">
            <a:off x="10399768" y="-427621"/>
            <a:ext cx="2649182" cy="1417004"/>
          </a:xfrm>
          <a:prstGeom prst="triangle">
            <a:avLst/>
          </a:prstGeom>
          <a:solidFill>
            <a:srgbClr val="0F7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2D67C7FD-4B1A-4035-A182-A5D535E96149}"/>
              </a:ext>
            </a:extLst>
          </p:cNvPr>
          <p:cNvSpPr/>
          <p:nvPr userDrawn="1"/>
        </p:nvSpPr>
        <p:spPr>
          <a:xfrm rot="7452407">
            <a:off x="11350704" y="848130"/>
            <a:ext cx="2368371" cy="1236117"/>
          </a:xfrm>
          <a:prstGeom prst="triangle">
            <a:avLst/>
          </a:prstGeom>
          <a:solidFill>
            <a:srgbClr val="2BA8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FC4F9756-9173-4931-A62D-C5F802484A91}"/>
              </a:ext>
            </a:extLst>
          </p:cNvPr>
          <p:cNvSpPr/>
          <p:nvPr userDrawn="1"/>
        </p:nvSpPr>
        <p:spPr>
          <a:xfrm rot="2412290">
            <a:off x="11403241" y="2013145"/>
            <a:ext cx="2205105" cy="1076672"/>
          </a:xfrm>
          <a:prstGeom prst="triangle">
            <a:avLst/>
          </a:prstGeom>
          <a:solidFill>
            <a:srgbClr val="5AC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434186A-142D-45FB-8770-8C8908FE72E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45536" y="5959545"/>
            <a:ext cx="692664" cy="761930"/>
          </a:xfrm>
          <a:prstGeom prst="rect">
            <a:avLst/>
          </a:prstGeom>
        </p:spPr>
      </p:pic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09C57D46-181C-421D-866C-E78CA96D109B}"/>
              </a:ext>
            </a:extLst>
          </p:cNvPr>
          <p:cNvSpPr/>
          <p:nvPr userDrawn="1"/>
        </p:nvSpPr>
        <p:spPr>
          <a:xfrm rot="20549365">
            <a:off x="5140411" y="-168252"/>
            <a:ext cx="3080324" cy="887367"/>
          </a:xfrm>
          <a:prstGeom prst="triangle">
            <a:avLst/>
          </a:prstGeom>
          <a:solidFill>
            <a:srgbClr val="2733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C8450DE-09BB-4A4F-B2D2-06504EF843E3}"/>
              </a:ext>
            </a:extLst>
          </p:cNvPr>
          <p:cNvSpPr/>
          <p:nvPr userDrawn="1"/>
        </p:nvSpPr>
        <p:spPr>
          <a:xfrm>
            <a:off x="5105720" y="237353"/>
            <a:ext cx="3204580" cy="10199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DF26DA-B39B-45E8-BC3F-F672528E3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096" y="365125"/>
            <a:ext cx="1039580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1E9A7C3-8D77-47A8-9042-A38FDB46762B}"/>
              </a:ext>
            </a:extLst>
          </p:cNvPr>
          <p:cNvSpPr/>
          <p:nvPr userDrawn="1"/>
        </p:nvSpPr>
        <p:spPr>
          <a:xfrm>
            <a:off x="-138999" y="-196035"/>
            <a:ext cx="7276777" cy="433387"/>
          </a:xfrm>
          <a:prstGeom prst="rect">
            <a:avLst/>
          </a:prstGeom>
          <a:solidFill>
            <a:srgbClr val="2733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366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FA492-A35B-4A22-BC01-B1921937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096" y="365125"/>
            <a:ext cx="10395809" cy="1325563"/>
          </a:xfrm>
        </p:spPr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1D250-C6EC-4BE2-BE7B-1BABCCAA8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365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FA492-A35B-4A22-BC01-B1921937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096" y="365125"/>
            <a:ext cx="10395809" cy="1325563"/>
          </a:xfrm>
        </p:spPr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1D250-C6EC-4BE2-BE7B-1BABCCAA8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35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FA492-A35B-4A22-BC01-B1921937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096" y="365125"/>
            <a:ext cx="10395809" cy="1325563"/>
          </a:xfrm>
        </p:spPr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1D250-C6EC-4BE2-BE7B-1BABCCAA8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023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FA492-A35B-4A22-BC01-B1921937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096" y="365125"/>
            <a:ext cx="10395809" cy="1325563"/>
          </a:xfrm>
        </p:spPr>
        <p:txBody>
          <a:bodyPr/>
          <a:lstStyle/>
          <a:p>
            <a:r>
              <a:rPr lang="en-US" dirty="0"/>
              <a:t>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1D250-C6EC-4BE2-BE7B-1BABCCAA8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262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FA492-A35B-4A22-BC01-B1921937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096" y="365125"/>
            <a:ext cx="10395809" cy="1325563"/>
          </a:xfrm>
        </p:spPr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1D250-C6EC-4BE2-BE7B-1BABCCAA8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288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FA492-A35B-4A22-BC01-B1921937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096" y="365125"/>
            <a:ext cx="10395809" cy="1325563"/>
          </a:xfrm>
        </p:spPr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1D250-C6EC-4BE2-BE7B-1BABCCAA8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714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FA492-A35B-4A22-BC01-B1921937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096" y="365125"/>
            <a:ext cx="10395809" cy="1325563"/>
          </a:xfrm>
        </p:spPr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1D250-C6EC-4BE2-BE7B-1BABCCAA8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872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EBE65-601F-2A16-9578-00D188BF5C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Q&amp;A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729983-9FEC-96FB-00D4-9128B7C64D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891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8397</TotalTime>
  <Words>10</Words>
  <Application>Microsoft Macintosh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Courier New</vt:lpstr>
      <vt:lpstr>Wingdings</vt:lpstr>
      <vt:lpstr>Office Theme</vt:lpstr>
      <vt:lpstr>Title</vt:lpstr>
      <vt:lpstr>Background</vt:lpstr>
      <vt:lpstr>Methods</vt:lpstr>
      <vt:lpstr>Analysis</vt:lpstr>
      <vt:lpstr>Results</vt:lpstr>
      <vt:lpstr>Discussion</vt:lpstr>
      <vt:lpstr>Conclusion</vt:lpstr>
      <vt:lpstr>Q&amp;A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Sun, Penny</dc:creator>
  <cp:lastModifiedBy>Circe Le Compte</cp:lastModifiedBy>
  <cp:revision>4</cp:revision>
  <dcterms:created xsi:type="dcterms:W3CDTF">2022-03-16T04:43:15Z</dcterms:created>
  <dcterms:modified xsi:type="dcterms:W3CDTF">2022-11-09T10:03:02Z</dcterms:modified>
</cp:coreProperties>
</file>