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50"/>
    <p:restoredTop sz="94686"/>
  </p:normalViewPr>
  <p:slideViewPr>
    <p:cSldViewPr snapToGrid="0" snapToObjects="1">
      <p:cViewPr varScale="1">
        <p:scale>
          <a:sx n="93" d="100"/>
          <a:sy n="93" d="100"/>
        </p:scale>
        <p:origin x="54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83CAB6-2BF4-9744-AE11-AE1F401871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7465F6-A0B8-3845-B18C-BD4AFACCAC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CCF7EB-6326-F944-8646-185C6C71F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A6F75-4585-6940-B883-F8ED1453E1AF}" type="datetimeFigureOut">
              <a:rPr lang="en-US" smtClean="0"/>
              <a:t>10/6/21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5D3BD2-A1FA-9E4E-A65C-F3D5544F4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7FF535-C0F3-C04F-9D45-2445C169D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0734B-E707-7C4F-894B-8C3CF66972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544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048666-30D3-D040-8505-94E92ACA83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AE9B6E-55B3-B846-B4BB-076EB24A9F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7B9A63-75F0-8247-87D0-63AE1FDF2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A6F75-4585-6940-B883-F8ED1453E1AF}" type="datetimeFigureOut">
              <a:rPr lang="en-US" smtClean="0"/>
              <a:t>10/6/21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C0AB54-BA23-1C4A-BA52-84637450D6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86A4AB-0869-3E47-857F-7ED1FDEBE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0734B-E707-7C4F-894B-8C3CF66972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021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A683835-57F8-AF4C-BACA-D788426378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A63500-1A42-5C4E-B633-59676A826D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17B0AD-1729-194D-9CAE-F0CBED7C72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A6F75-4585-6940-B883-F8ED1453E1AF}" type="datetimeFigureOut">
              <a:rPr lang="en-US" smtClean="0"/>
              <a:t>10/6/21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7D8D39-DB5F-0643-AAEC-2DC87C63BB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85C024-519F-5D48-9D96-0F0573484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0734B-E707-7C4F-894B-8C3CF66972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968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4D9CFB-24BD-7843-83BF-0F829F7704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8B9EE1-B614-E94A-A98F-B23AA0BC06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A7C55A-573B-C14A-8764-CB12AC25A2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A6F75-4585-6940-B883-F8ED1453E1AF}" type="datetimeFigureOut">
              <a:rPr lang="en-US" smtClean="0"/>
              <a:t>10/6/21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4FE2C0-5A1A-C948-95F1-59DDFCB81A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0369F0-4DD6-014F-BDEC-E4A04F8F5B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0734B-E707-7C4F-894B-8C3CF66972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48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EEEB22-4F09-5F41-81D6-E3DBEE312C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4FBC8B-C9CC-5945-A698-8D5325FBF8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DC4377-CEE7-544C-8016-BD8EEB0B46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A6F75-4585-6940-B883-F8ED1453E1AF}" type="datetimeFigureOut">
              <a:rPr lang="en-US" smtClean="0"/>
              <a:t>10/6/21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CE85D1-ACC8-204D-85CD-2B7EE4238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2239C7-D9C5-8744-B6F0-5739DE577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0734B-E707-7C4F-894B-8C3CF66972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00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0FEE8C-BC6C-D045-89D3-FECFCDEDCF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8DEB3D-4A60-4649-AABB-BA1F22F9B7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264839-521C-6942-B9BD-113E818559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6E86BA-51C1-D14D-9D8F-3EB5DC7D5C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A6F75-4585-6940-B883-F8ED1453E1AF}" type="datetimeFigureOut">
              <a:rPr lang="en-US" smtClean="0"/>
              <a:t>10/6/21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96A028-365F-794A-B4CA-F20A02E1E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165995-B1EF-2645-A962-F86463B5F9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0734B-E707-7C4F-894B-8C3CF66972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2896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CBD7BB-54C4-BD4E-A3AF-9050055387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314410-B2C1-3C4C-9AFC-C66D8E4936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A9CE62-6A45-6A47-88A1-EBCEEA43B6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5A13E54-A70E-C04B-A808-F8649944AA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D56A6D3-858B-724B-AC97-EE8BF611BD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4A0A4D5-8792-ED4E-87EC-23B5127E14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A6F75-4585-6940-B883-F8ED1453E1AF}" type="datetimeFigureOut">
              <a:rPr lang="en-US" smtClean="0"/>
              <a:t>10/6/21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8033C62-5909-9E47-8CEE-A3CF0B29F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A0EC2F5-FA7B-A74D-BCAC-013F9E180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0734B-E707-7C4F-894B-8C3CF66972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666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87CAC3-41F6-BB43-A1F2-38FA5873E8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83ACE4-72A1-A04E-9F89-980A0A659A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A6F75-4585-6940-B883-F8ED1453E1AF}" type="datetimeFigureOut">
              <a:rPr lang="en-US" smtClean="0"/>
              <a:t>10/6/21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6174116-9B6F-D344-B2CE-FCBE5C28A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8AB31F3-C451-E446-8D41-1E8548C6B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0734B-E707-7C4F-894B-8C3CF66972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824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9781F59-4C4A-134C-8C66-39EBE33F89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A6F75-4585-6940-B883-F8ED1453E1AF}" type="datetimeFigureOut">
              <a:rPr lang="en-US" smtClean="0"/>
              <a:t>10/6/21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5558683-ACA5-A640-A101-F50BFACD6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FCCCD5-8321-304D-A056-A00B1A5C5C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0734B-E707-7C4F-894B-8C3CF66972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380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84CEBC-ADCE-4940-B228-FCE1E55E7B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C61DF0-ACF1-D045-BDCF-FA091A54ED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05AB0B-6E76-0B46-BA89-047F2424EC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BC1069-FE68-9F40-9A4E-D9A46220D4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A6F75-4585-6940-B883-F8ED1453E1AF}" type="datetimeFigureOut">
              <a:rPr lang="en-US" smtClean="0"/>
              <a:t>10/6/21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2D56A4-08A9-AA4E-9C98-DDEA2BD409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03D749-0C50-414C-9E24-75582B2C76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0734B-E707-7C4F-894B-8C3CF66972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453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33EA0-0EEF-B84C-819D-FAE37EB8A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C3E8839-3088-2B46-AE29-15D62037D5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1FC13E-7794-0643-831E-8F4DDF6233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779388-08CF-4F46-A42A-322B51AA9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A6F75-4585-6940-B883-F8ED1453E1AF}" type="datetimeFigureOut">
              <a:rPr lang="en-US" smtClean="0"/>
              <a:t>10/6/21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8A4049-98BE-0444-AF89-6975FC31B5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EBF182-6EC5-F048-975F-23A6BB5DE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0734B-E707-7C4F-894B-8C3CF66972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351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2498AB8-959C-DB4C-9FC0-C002E98FB2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4398F7-0DD5-F645-9797-F9656824AD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9E9E05-B941-694D-8CB1-8933922C2B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6A6F75-4585-6940-B883-F8ED1453E1AF}" type="datetimeFigureOut">
              <a:rPr lang="en-US" smtClean="0"/>
              <a:t>10/6/21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0BE1CC-79CA-8F4E-9B1C-0FDB8A95AB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70C328-AC29-8448-A86D-C15922A423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60734B-E707-7C4F-894B-8C3CF66972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775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ime Hops | K.Lazaro">
            <a:extLst>
              <a:ext uri="{FF2B5EF4-FFF2-40B4-BE49-F238E27FC236}">
                <a16:creationId xmlns:a16="http://schemas.microsoft.com/office/drawing/2014/main" id="{889636BB-5604-724F-A67B-BBBC82AAC2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0892" y="1148145"/>
            <a:ext cx="8994259" cy="2986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6E8E20F-0682-1D4F-B133-2F34A75669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7455477"/>
              </p:ext>
            </p:extLst>
          </p:nvPr>
        </p:nvGraphicFramePr>
        <p:xfrm>
          <a:off x="1570892" y="4134520"/>
          <a:ext cx="8870460" cy="19460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7615">
                  <a:extLst>
                    <a:ext uri="{9D8B030D-6E8A-4147-A177-3AD203B41FA5}">
                      <a16:colId xmlns:a16="http://schemas.microsoft.com/office/drawing/2014/main" val="1142522576"/>
                    </a:ext>
                  </a:extLst>
                </a:gridCol>
                <a:gridCol w="2016548">
                  <a:extLst>
                    <a:ext uri="{9D8B030D-6E8A-4147-A177-3AD203B41FA5}">
                      <a16:colId xmlns:a16="http://schemas.microsoft.com/office/drawing/2014/main" val="2629437444"/>
                    </a:ext>
                  </a:extLst>
                </a:gridCol>
                <a:gridCol w="2418682">
                  <a:extLst>
                    <a:ext uri="{9D8B030D-6E8A-4147-A177-3AD203B41FA5}">
                      <a16:colId xmlns:a16="http://schemas.microsoft.com/office/drawing/2014/main" val="1257151521"/>
                    </a:ext>
                  </a:extLst>
                </a:gridCol>
                <a:gridCol w="2217615">
                  <a:extLst>
                    <a:ext uri="{9D8B030D-6E8A-4147-A177-3AD203B41FA5}">
                      <a16:colId xmlns:a16="http://schemas.microsoft.com/office/drawing/2014/main" val="118026440"/>
                    </a:ext>
                  </a:extLst>
                </a:gridCol>
              </a:tblGrid>
              <a:tr h="66585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Preterm Birth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Population Classified as Overweight or Obese: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Heart Disease Fatality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6857230"/>
                  </a:ext>
                </a:extLst>
              </a:tr>
              <a:tr h="380486">
                <a:tc>
                  <a:txBody>
                    <a:bodyPr/>
                    <a:lstStyle/>
                    <a:p>
                      <a:r>
                        <a:rPr lang="en-US" dirty="0"/>
                        <a:t>The American South: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11.57%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67-71%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218 per 100,000 people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975481"/>
                  </a:ext>
                </a:extLst>
              </a:tr>
              <a:tr h="385771">
                <a:tc>
                  <a:txBody>
                    <a:bodyPr/>
                    <a:lstStyle/>
                    <a:p>
                      <a:r>
                        <a:rPr lang="en-US" dirty="0"/>
                        <a:t>US National Average: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9.8%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247 per 100,000 people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15780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92583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36</Words>
  <Application>Microsoft Macintosh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Claire E Bunn</dc:creator>
  <cp:lastModifiedBy>Claire E Bunn</cp:lastModifiedBy>
  <cp:revision>2</cp:revision>
  <dcterms:created xsi:type="dcterms:W3CDTF">2021-10-06T17:00:30Z</dcterms:created>
  <dcterms:modified xsi:type="dcterms:W3CDTF">2021-10-06T19:51:33Z</dcterms:modified>
</cp:coreProperties>
</file>